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22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86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08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63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4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15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16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99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46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20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95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0DDFA-0B1E-4478-AC2C-E82D355F3FB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BE305-8B08-4446-841A-911CDA168B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70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2238375"/>
            <a:ext cx="3238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4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75" y="2252662"/>
            <a:ext cx="321945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75" y="2257425"/>
            <a:ext cx="32194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UserE64101</dc:creator>
  <cp:lastModifiedBy>UserE64101</cp:lastModifiedBy>
  <cp:revision>2</cp:revision>
  <dcterms:created xsi:type="dcterms:W3CDTF">2016-04-15T16:39:57Z</dcterms:created>
  <dcterms:modified xsi:type="dcterms:W3CDTF">2016-04-15T16:50:09Z</dcterms:modified>
</cp:coreProperties>
</file>